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notesMasterIdLst>
    <p:notesMasterId r:id="rId8"/>
  </p:notesMasterIdLst>
  <p:sldIdLst>
    <p:sldId id="375" r:id="rId4"/>
    <p:sldId id="288" r:id="rId5"/>
    <p:sldId id="1243" r:id="rId6"/>
    <p:sldId id="376" r:id="rId7"/>
  </p:sldIdLst>
  <p:sldSz cx="10969625" cy="6170613"/>
  <p:notesSz cx="6858000" cy="9144000"/>
  <p:custDataLst>
    <p:tags r:id="rId9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1pPr>
    <a:lvl2pPr marL="4111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8222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2334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6445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055686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466823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2877960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289097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5560" autoAdjust="0"/>
  </p:normalViewPr>
  <p:slideViewPr>
    <p:cSldViewPr snapToGrid="0">
      <p:cViewPr varScale="1">
        <p:scale>
          <a:sx n="125" d="100"/>
          <a:sy n="125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911F-CEAF-4F0B-98BD-EFB38C6572AA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48B2-9EB0-4B37-9B35-FC11E2EA535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1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20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BF558F48-F6D6-4568-8DA6-55FAE81CC26F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7200" y="2602898"/>
            <a:ext cx="9268637" cy="1507549"/>
          </a:xfrm>
          <a:ln w="0">
            <a:noFill/>
          </a:ln>
          <a:effectLst/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Presentation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7B0DFCC-F037-4745-849A-E2902A32AC76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7200" y="4241130"/>
            <a:ext cx="9268637" cy="12543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noProof="1"/>
              <a:t>Name, Department, Date</a:t>
            </a:r>
          </a:p>
        </p:txBody>
      </p:sp>
      <p:pic>
        <p:nvPicPr>
          <p:cNvPr id="4" name="SuperGraphic">
            <a:extLst>
              <a:ext uri="{FF2B5EF4-FFF2-40B4-BE49-F238E27FC236}">
                <a16:creationId xmlns:a16="http://schemas.microsoft.com/office/drawing/2014/main" id="{862C2846-F73C-4F37-B810-57D2567D11EB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0969200" cy="20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4853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428" userDrawn="1">
          <p15:clr>
            <a:srgbClr val="FBAE40"/>
          </p15:clr>
        </p15:guide>
        <p15:guide id="2" pos="6185" userDrawn="1">
          <p15:clr>
            <a:srgbClr val="FBAE40"/>
          </p15:clr>
        </p15:guide>
        <p15:guide id="3" orient="horz" pos="1290" userDrawn="1">
          <p15:clr>
            <a:srgbClr val="FBAE40"/>
          </p15:clr>
        </p15:guide>
        <p15:guide id="4" orient="horz" pos="2590" userDrawn="1">
          <p15:clr>
            <a:srgbClr val="FBAE40"/>
          </p15:clr>
        </p15:guide>
        <p15:guide id="5" orient="horz" pos="2664" userDrawn="1">
          <p15:clr>
            <a:srgbClr val="FBAE40"/>
          </p15:clr>
        </p15:guide>
        <p15:guide id="6" orient="horz" pos="347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E29BFEC5-7639-4AE9-A818-5EB7EC3C9C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9B80D-00FD-40C8-B929-FA71A2E03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4914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5853600" y="1295999"/>
            <a:ext cx="4914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2" name="AttachmentRemark">
            <a:extLst>
              <a:ext uri="{FF2B5EF4-FFF2-40B4-BE49-F238E27FC236}">
                <a16:creationId xmlns:a16="http://schemas.microsoft.com/office/drawing/2014/main" id="{0193DB20-8E77-4A05-AA77-554F32E8990F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EE88F-E97F-46A3-8AB7-354C833C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787601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3225" userDrawn="1">
          <p15:clr>
            <a:srgbClr val="FBAE40"/>
          </p15:clr>
        </p15:guide>
        <p15:guide id="9" pos="368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pter_titleonly">
            <a:extLst>
              <a:ext uri="{FF2B5EF4-FFF2-40B4-BE49-F238E27FC236}">
                <a16:creationId xmlns:a16="http://schemas.microsoft.com/office/drawing/2014/main" id="{7CCAFAD8-87FF-4E8A-B13E-2709A2839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B860-B040-4AA5-BCCF-91A137076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F3E027D-9EE5-4C12-9974-36EA025C3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00600" y="1296000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7596000" y="1295999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3" name="AttachmentRemark">
            <a:extLst>
              <a:ext uri="{FF2B5EF4-FFF2-40B4-BE49-F238E27FC236}">
                <a16:creationId xmlns:a16="http://schemas.microsoft.com/office/drawing/2014/main" id="{79759149-285E-4F0E-938E-7199B34084B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F85651-AA1F-4EE5-A69C-0361B9A9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005200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2126" userDrawn="1">
          <p15:clr>
            <a:srgbClr val="FBAE40"/>
          </p15:clr>
        </p15:guide>
        <p15:guide id="9" pos="2455" userDrawn="1">
          <p15:clr>
            <a:srgbClr val="FBAE40"/>
          </p15:clr>
        </p15:guide>
        <p15:guide id="10" pos="4453" userDrawn="1">
          <p15:clr>
            <a:srgbClr val="FBAE40"/>
          </p15:clr>
        </p15:guide>
        <p15:guide id="11" pos="478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85E4898A-B45B-416F-8A7F-E57751056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3F6F31-B924-4EAD-BDA8-332AAD2C4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5399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877600" y="1295400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550000" y="1295399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4" hasCustomPrompt="1"/>
          </p:nvPr>
        </p:nvSpPr>
        <p:spPr>
          <a:xfrm>
            <a:off x="8222400" y="1295400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4" name="AttachmentRemark">
            <a:extLst>
              <a:ext uri="{FF2B5EF4-FFF2-40B4-BE49-F238E27FC236}">
                <a16:creationId xmlns:a16="http://schemas.microsoft.com/office/drawing/2014/main" id="{3A9A741C-7644-4810-ABAF-465822FC0D7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68EDC3-D46C-4E18-BC78-B9478A7B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763114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1731" userDrawn="1">
          <p15:clr>
            <a:srgbClr val="FBAE40"/>
          </p15:clr>
        </p15:guide>
        <p15:guide id="9" pos="1810" userDrawn="1">
          <p15:clr>
            <a:srgbClr val="FBAE40"/>
          </p15:clr>
        </p15:guide>
        <p15:guide id="10" pos="3417" userDrawn="1">
          <p15:clr>
            <a:srgbClr val="FBAE40"/>
          </p15:clr>
        </p15:guide>
        <p15:guide id="11" pos="3495" userDrawn="1">
          <p15:clr>
            <a:srgbClr val="FBAE40"/>
          </p15:clr>
        </p15:guide>
        <p15:guide id="12" pos="5098" userDrawn="1">
          <p15:clr>
            <a:srgbClr val="FBAE40"/>
          </p15:clr>
        </p15:guide>
        <p15:guide id="13" pos="517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Horizont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9398DDFA-1939-498B-8921-7DDB40481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79D08E-37B8-49BA-9E18-ED577CD99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105588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105588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2" name="AttachmentRemark">
            <a:extLst>
              <a:ext uri="{FF2B5EF4-FFF2-40B4-BE49-F238E27FC236}">
                <a16:creationId xmlns:a16="http://schemas.microsoft.com/office/drawing/2014/main" id="{2E7C0809-54C2-4B00-97B9-AEB55C54DF3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7342F-2EB7-4EB1-963F-314A664F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956372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90C8652B-1F43-4467-AC53-668A8D3D4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B36D-E1FF-4336-B805-B8B7F4B25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5850000" y="1295999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4" hasCustomPrompt="1"/>
          </p:nvPr>
        </p:nvSpPr>
        <p:spPr>
          <a:xfrm>
            <a:off x="5850000" y="34812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4" name="AttachmentRemark">
            <a:extLst>
              <a:ext uri="{FF2B5EF4-FFF2-40B4-BE49-F238E27FC236}">
                <a16:creationId xmlns:a16="http://schemas.microsoft.com/office/drawing/2014/main" id="{43F0E5D0-784C-433E-AAB0-40D43C1BCBA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5D5130-F453-4F60-9091-CC67A951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51935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  <p15:guide id="10" pos="3225" userDrawn="1">
          <p15:clr>
            <a:srgbClr val="FBAE40"/>
          </p15:clr>
        </p15:guide>
        <p15:guide id="11" pos="368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_titleonly">
            <a:extLst>
              <a:ext uri="{FF2B5EF4-FFF2-40B4-BE49-F238E27FC236}">
                <a16:creationId xmlns:a16="http://schemas.microsoft.com/office/drawing/2014/main" id="{FEDBFC76-9F59-4A18-8E8B-EDDF9CC208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226D581-60F4-440B-A410-F6582BC0D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3900600" y="1295999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5" hasCustomPrompt="1"/>
          </p:nvPr>
        </p:nvSpPr>
        <p:spPr>
          <a:xfrm>
            <a:off x="7596000" y="1295999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half" idx="4" hasCustomPrompt="1"/>
          </p:nvPr>
        </p:nvSpPr>
        <p:spPr>
          <a:xfrm>
            <a:off x="39006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half" idx="6" hasCustomPrompt="1"/>
          </p:nvPr>
        </p:nvSpPr>
        <p:spPr>
          <a:xfrm>
            <a:off x="75960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6" name="AttachmentRemark">
            <a:extLst>
              <a:ext uri="{FF2B5EF4-FFF2-40B4-BE49-F238E27FC236}">
                <a16:creationId xmlns:a16="http://schemas.microsoft.com/office/drawing/2014/main" id="{C680F8C7-4715-4E6C-829A-E87F16C03BB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4D98D-B6D0-4EAC-B595-B1B3F34F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482577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2126" userDrawn="1">
          <p15:clr>
            <a:srgbClr val="FBAE40"/>
          </p15:clr>
        </p15:guide>
        <p15:guide id="9" pos="2457" userDrawn="1">
          <p15:clr>
            <a:srgbClr val="FBAE40"/>
          </p15:clr>
        </p15:guide>
        <p15:guide id="10" pos="4453" userDrawn="1">
          <p15:clr>
            <a:srgbClr val="FBAE40"/>
          </p15:clr>
        </p15:guide>
        <p15:guide id="11" pos="4782" userDrawn="1">
          <p15:clr>
            <a:srgbClr val="FBAE40"/>
          </p15:clr>
        </p15:guide>
        <p15:guide id="12" orient="horz" pos="2113" userDrawn="1">
          <p15:clr>
            <a:srgbClr val="FBAE40"/>
          </p15:clr>
        </p15:guide>
        <p15:guide id="13" orient="horz" pos="219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pter_titleonly">
            <a:extLst>
              <a:ext uri="{FF2B5EF4-FFF2-40B4-BE49-F238E27FC236}">
                <a16:creationId xmlns:a16="http://schemas.microsoft.com/office/drawing/2014/main" id="{20D581F7-7281-48B4-B67B-7228F84F3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544615-D17B-4350-B517-7E469AC91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2877600" y="1295999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468F8D-277D-4F1A-84A1-62122010643F}"/>
              </a:ext>
            </a:extLst>
          </p:cNvPr>
          <p:cNvSpPr>
            <a:spLocks noGrp="1"/>
          </p:cNvSpPr>
          <p:nvPr>
            <p:ph sz="half" idx="5" hasCustomPrompt="1"/>
          </p:nvPr>
        </p:nvSpPr>
        <p:spPr>
          <a:xfrm>
            <a:off x="5550000" y="12960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7" hasCustomPrompt="1"/>
          </p:nvPr>
        </p:nvSpPr>
        <p:spPr>
          <a:xfrm>
            <a:off x="8222400" y="1295999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half" idx="4" hasCustomPrompt="1"/>
          </p:nvPr>
        </p:nvSpPr>
        <p:spPr>
          <a:xfrm>
            <a:off x="28776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B143799E-2832-49D7-9953-45BACACA7549}"/>
              </a:ext>
            </a:extLst>
          </p:cNvPr>
          <p:cNvSpPr>
            <a:spLocks noGrp="1"/>
          </p:cNvSpPr>
          <p:nvPr>
            <p:ph sz="half" idx="6" hasCustomPrompt="1"/>
          </p:nvPr>
        </p:nvSpPr>
        <p:spPr>
          <a:xfrm>
            <a:off x="55500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half" idx="8" hasCustomPrompt="1"/>
          </p:nvPr>
        </p:nvSpPr>
        <p:spPr>
          <a:xfrm>
            <a:off x="82224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1" name="AttachmentRemark">
            <a:extLst>
              <a:ext uri="{FF2B5EF4-FFF2-40B4-BE49-F238E27FC236}">
                <a16:creationId xmlns:a16="http://schemas.microsoft.com/office/drawing/2014/main" id="{60F530EA-2EFB-4DC6-BA26-465D18FD265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FE2449-86F7-413D-AD74-17B8BDC5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371421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  <p15:guide id="10" pos="1731" userDrawn="1">
          <p15:clr>
            <a:srgbClr val="FBAE40"/>
          </p15:clr>
        </p15:guide>
        <p15:guide id="11" pos="1810" userDrawn="1">
          <p15:clr>
            <a:srgbClr val="FBAE40"/>
          </p15:clr>
        </p15:guide>
        <p15:guide id="12" pos="3416" userDrawn="1">
          <p15:clr>
            <a:srgbClr val="FBAE40"/>
          </p15:clr>
        </p15:guide>
        <p15:guide id="13" pos="3497" userDrawn="1">
          <p15:clr>
            <a:srgbClr val="FBAE40"/>
          </p15:clr>
        </p15:guide>
        <p15:guide id="14" pos="5098" userDrawn="1">
          <p15:clr>
            <a:srgbClr val="FBAE40"/>
          </p15:clr>
        </p15:guide>
        <p15:guide id="15" pos="517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pter_titleonly"/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0" name="AttachmentRemark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C74776-286D-45CF-B42A-A491ED08BE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Slide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4A29A7-9E35-4523-8421-38341F67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822274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ttachmentRemark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0A8589-A8D2-4132-B89B-2FADFC12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074551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43858496-C239-47F8-BDF4-1C95D89182D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89593" y="1152144"/>
            <a:ext cx="7132831" cy="2044365"/>
          </a:xfrm>
          <a:ln w="0">
            <a:noFill/>
          </a:ln>
          <a:effectLst/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Presentation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5C2B86F-C1CA-4E64-9221-A99B4E89D289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289593" y="3327191"/>
            <a:ext cx="7132831" cy="12543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noProof="1"/>
              <a:t>Name, Department, Date</a:t>
            </a:r>
          </a:p>
        </p:txBody>
      </p:sp>
      <p:pic>
        <p:nvPicPr>
          <p:cNvPr id="3" name="SuperGraphic">
            <a:extLst>
              <a:ext uri="{FF2B5EF4-FFF2-40B4-BE49-F238E27FC236}">
                <a16:creationId xmlns:a16="http://schemas.microsoft.com/office/drawing/2014/main" id="{8E3B306C-041F-4487-8C98-1BF9B6BE172F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42494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303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153" userDrawn="1">
          <p15:clr>
            <a:srgbClr val="FBAE40"/>
          </p15:clr>
        </p15:guide>
        <p15:guide id="2" pos="6491" userDrawn="1">
          <p15:clr>
            <a:srgbClr val="FBAE40"/>
          </p15:clr>
        </p15:guide>
        <p15:guide id="3" orient="horz" pos="2088" userDrawn="1">
          <p15:clr>
            <a:srgbClr val="FBAE40"/>
          </p15:clr>
        </p15:guide>
        <p15:guide id="4" orient="horz" pos="2014" userDrawn="1">
          <p15:clr>
            <a:srgbClr val="FBAE40"/>
          </p15:clr>
        </p15:guide>
        <p15:guide id="5" orient="horz" pos="347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E881C9CD-D10B-4CDB-B44D-3FBD5D07A516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200" y="2602896"/>
            <a:ext cx="9268637" cy="2892602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Chapter title</a:t>
            </a:r>
          </a:p>
        </p:txBody>
      </p:sp>
      <p:sp>
        <p:nvSpPr>
          <p:cNvPr id="3" name="RectangleCol">
            <a:extLst>
              <a:ext uri="{FF2B5EF4-FFF2-40B4-BE49-F238E27FC236}">
                <a16:creationId xmlns:a16="http://schemas.microsoft.com/office/drawing/2014/main" id="{5DD958C9-7251-4FEC-9785-C1A6CE9F6847}"/>
              </a:ext>
            </a:extLst>
          </p:cNvPr>
          <p:cNvSpPr>
            <a:spLocks noSelect="1" noChangeAspect="1"/>
          </p:cNvSpPr>
          <p:nvPr userDrawn="1"/>
        </p:nvSpPr>
        <p:spPr>
          <a:xfrm>
            <a:off x="0" y="99"/>
            <a:ext cx="10969625" cy="2055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AE105-4DC3-4775-A78C-B758C32AC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781" y="98"/>
            <a:ext cx="2207942" cy="2055600"/>
          </a:xfrm>
        </p:spPr>
        <p:txBody>
          <a:bodyPr bIns="72000" anchor="ctr"/>
          <a:lstStyle>
            <a:lvl1pPr marL="0" indent="0">
              <a:lnSpc>
                <a:spcPct val="100000"/>
              </a:lnSpc>
              <a:spcBef>
                <a:spcPts val="500"/>
              </a:spcBef>
              <a:buFontTx/>
              <a:buNone/>
              <a:defRPr sz="15000" b="1" kern="0" baseline="0">
                <a:solidFill>
                  <a:schemeClr val="bg1"/>
                </a:solidFill>
              </a:defRPr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/>
              <a:t>00</a:t>
            </a:r>
          </a:p>
        </p:txBody>
      </p:sp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093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42" userDrawn="1">
          <p15:clr>
            <a:srgbClr val="FBAE40"/>
          </p15:clr>
        </p15:guide>
        <p15:guide id="2" pos="6165" userDrawn="1">
          <p15:clr>
            <a:srgbClr val="FBAE40"/>
          </p15:clr>
        </p15:guide>
        <p15:guide id="3" orient="horz" pos="1557" userDrawn="1">
          <p15:clr>
            <a:srgbClr val="FBAE40"/>
          </p15:clr>
        </p15:guide>
        <p15:guide id="4" orient="horz" pos="28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E5083679-3829-4F0B-9E1A-B4E6F314AFD2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9831" y="1200075"/>
            <a:ext cx="7072741" cy="3142785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Chapter title</a:t>
            </a:r>
          </a:p>
        </p:txBody>
      </p:sp>
      <p:sp>
        <p:nvSpPr>
          <p:cNvPr id="3" name="RectangleCol">
            <a:extLst>
              <a:ext uri="{FF2B5EF4-FFF2-40B4-BE49-F238E27FC236}">
                <a16:creationId xmlns:a16="http://schemas.microsoft.com/office/drawing/2014/main" id="{5DD958C9-7251-4FEC-9785-C1A6CE9F6847}"/>
              </a:ext>
            </a:extLst>
          </p:cNvPr>
          <p:cNvSpPr>
            <a:spLocks noSelect="1" noChangeAspect="1"/>
          </p:cNvSpPr>
          <p:nvPr userDrawn="1"/>
        </p:nvSpPr>
        <p:spPr>
          <a:xfrm>
            <a:off x="-1" y="99"/>
            <a:ext cx="2739600" cy="617051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AE105-4DC3-4775-A78C-B758C32AC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400" y="99"/>
            <a:ext cx="2207942" cy="2055600"/>
          </a:xfrm>
        </p:spPr>
        <p:txBody>
          <a:bodyPr bIns="72000" anchor="ctr"/>
          <a:lstStyle>
            <a:lvl1pPr marL="0" indent="0">
              <a:lnSpc>
                <a:spcPct val="100000"/>
              </a:lnSpc>
              <a:spcBef>
                <a:spcPts val="500"/>
              </a:spcBef>
              <a:buFontTx/>
              <a:buNone/>
              <a:defRPr sz="15000" b="1" kern="0" baseline="0">
                <a:solidFill>
                  <a:schemeClr val="bg1"/>
                </a:solidFill>
              </a:defRPr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/>
              <a:t>00</a:t>
            </a:r>
          </a:p>
        </p:txBody>
      </p:sp>
      <p:pic>
        <p:nvPicPr>
          <p:cNvPr id="5" name="SuperGraphic">
            <a:extLst>
              <a:ext uri="{FF2B5EF4-FFF2-40B4-BE49-F238E27FC236}">
                <a16:creationId xmlns:a16="http://schemas.microsoft.com/office/drawing/2014/main" id="{B93399BE-B0B2-44B3-8FAE-18A968B3CDA4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799" y="0"/>
            <a:ext cx="68562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8143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064" userDrawn="1">
          <p15:clr>
            <a:srgbClr val="FBAE40"/>
          </p15:clr>
        </p15:guide>
        <p15:guide id="2" pos="6165" userDrawn="1">
          <p15:clr>
            <a:srgbClr val="FBAE40"/>
          </p15:clr>
        </p15:guide>
        <p15:guide id="3" orient="horz" pos="754" userDrawn="1">
          <p15:clr>
            <a:srgbClr val="FBAE40"/>
          </p15:clr>
        </p15:guide>
        <p15:guide id="4" orient="horz" pos="2738" userDrawn="1">
          <p15:clr>
            <a:srgbClr val="FBAE40"/>
          </p15:clr>
        </p15:guide>
        <p15:guide id="5" pos="29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without tex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926F8EF2-FFD9-4D48-A076-77C0B811BAB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5536800"/>
          </a:xfrm>
          <a:blipFill dpi="0" rotWithShape="1">
            <a:blip r:embed="rId4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76580094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4" orient="horz" pos="348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with tex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B77066FA-8AE8-47E2-8A79-1355389EE47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3AE72B7-66D7-4755-9A92-9BAA3A80886F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5536800"/>
          </a:xfrm>
          <a:blipFill dpi="0" rotWithShape="1">
            <a:blip r:embed="rId4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6B548-69AA-497B-BD64-E14E4F9EA5F6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406800" y="1036800"/>
            <a:ext cx="3780000" cy="2484000"/>
          </a:xfrm>
          <a:solidFill>
            <a:schemeClr val="bg1"/>
          </a:solidFill>
        </p:spPr>
        <p:txBody>
          <a:bodyPr lIns="252000" tIns="216000" rIns="252000" bIns="21600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76489657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4" orient="horz" pos="348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">
            <a:extLst>
              <a:ext uri="{FF2B5EF4-FFF2-40B4-BE49-F238E27FC236}">
                <a16:creationId xmlns:a16="http://schemas.microsoft.com/office/drawing/2014/main" id="{1630DC1C-C3C8-477E-AC19-4DC706EB4992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3085200"/>
          </a:xfrm>
          <a:blipFill dpi="0" rotWithShape="1">
            <a:blip r:embed="rId4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0CB4FC-C276-4DB5-A6E3-49DD9BC66B63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205199" y="3495705"/>
            <a:ext cx="10558800" cy="2041094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206144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949" userDrawn="1">
          <p15:clr>
            <a:srgbClr val="FBAE40"/>
          </p15:clr>
        </p15:guide>
        <p15:guide id="4" orient="horz" pos="3489" userDrawn="1">
          <p15:clr>
            <a:srgbClr val="FBAE40"/>
          </p15:clr>
        </p15:guide>
        <p15:guide id="5" orient="horz" pos="220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FD4E5E48-387B-4CE0-80BE-1097F697DAD5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5486400" cy="6170400"/>
          </a:xfrm>
          <a:blipFill dpi="0" rotWithShape="1"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6647D1E-89E9-4244-B52F-555902731C7A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895302" y="410492"/>
            <a:ext cx="4596486" cy="512630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  <p:pic>
        <p:nvPicPr>
          <p:cNvPr id="6" name="SuperGraphic">
            <a:extLst>
              <a:ext uri="{FF2B5EF4-FFF2-40B4-BE49-F238E27FC236}">
                <a16:creationId xmlns:a16="http://schemas.microsoft.com/office/drawing/2014/main" id="{2D38AACD-EB97-4B81-ACAA-2074E22BBC0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799" y="0"/>
            <a:ext cx="68562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0059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456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250" userDrawn="1">
          <p15:clr>
            <a:srgbClr val="FBAE40"/>
          </p15:clr>
        </p15:guide>
        <p15:guide id="4" orient="horz" pos="3489" userDrawn="1">
          <p15:clr>
            <a:srgbClr val="FBAE40"/>
          </p15:clr>
        </p15:guide>
        <p15:guide id="5" pos="371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nten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E43D273-A15E-4B64-AFD2-1388D749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5B281E01-A653-4813-BC65-8900B31D1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0" name="AttachmentRemark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05200" y="1296000"/>
            <a:ext cx="105588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261F3-E57F-4170-BD7E-F44931BE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897738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id="{F38A617B-35DF-43CE-B5F7-67FA9A7F2474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200" y="648000"/>
            <a:ext cx="10558800" cy="38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1"/>
              <a:t>Add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200" y="1296000"/>
            <a:ext cx="10558800" cy="424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5200" y="5666400"/>
            <a:ext cx="288290" cy="41021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999FA6"/>
                </a:solidFill>
                <a:latin typeface="+mn-lt"/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sp>
        <p:nvSpPr>
          <p:cNvPr id="14" name="Bosch_footer_1">
            <a:extLst>
              <a:ext uri="{FF2B5EF4-FFF2-40B4-BE49-F238E27FC236}">
                <a16:creationId xmlns:a16="http://schemas.microsoft.com/office/drawing/2014/main" id="{179AD5EC-CEF2-4193-998B-D730BC74E01B}"/>
              </a:ext>
            </a:extLst>
          </p:cNvPr>
          <p:cNvSpPr txBox="1"/>
          <p:nvPr userDrawn="1"/>
        </p:nvSpPr>
        <p:spPr>
          <a:xfrm>
            <a:off x="547200" y="5688000"/>
            <a:ext cx="912600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1" kern="0" baseline="0" noProof="1">
                <a:solidFill>
                  <a:srgbClr val="D70012"/>
                </a:solidFill>
                <a:latin typeface="+mn-lt"/>
              </a:rPr>
              <a:t>Internal</a:t>
            </a:r>
            <a:r>
              <a:rPr lang="en-US" sz="600" kern="0" baseline="0" noProof="1">
                <a:solidFill>
                  <a:schemeClr val="tx1"/>
                </a:solidFill>
                <a:latin typeface="+mn-lt"/>
              </a:rPr>
              <a:t> | Building Technologies | BT/SRM1-EU | 2023-11-01</a:t>
            </a: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Bosch_footer_2">
            <a:extLst>
              <a:ext uri="{FF2B5EF4-FFF2-40B4-BE49-F238E27FC236}">
                <a16:creationId xmlns:a16="http://schemas.microsoft.com/office/drawing/2014/main" id="{C3D77AD5-379C-4A86-AFCF-32945A0FEE26}"/>
              </a:ext>
            </a:extLst>
          </p:cNvPr>
          <p:cNvSpPr txBox="1"/>
          <p:nvPr userDrawn="1"/>
        </p:nvSpPr>
        <p:spPr>
          <a:xfrm>
            <a:off x="547200" y="5793901"/>
            <a:ext cx="912600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rgbClr val="B2B3B5"/>
                </a:solidFill>
                <a:latin typeface="+mn-lt"/>
              </a:rPr>
              <a:t>© Bosch Security Systems B.V. 2023. All rights reserved, also regarding any disposal, exploitation, reproduction, editing, distribution, as well as in the event of applications for industrial property rights.</a:t>
            </a:r>
          </a:p>
        </p:txBody>
      </p:sp>
      <p:sp>
        <p:nvSpPr>
          <p:cNvPr id="15" name="Bosch_footer_1" hidden="1">
            <a:extLst>
              <a:ext uri="{FF2B5EF4-FFF2-40B4-BE49-F238E27FC236}">
                <a16:creationId xmlns:a16="http://schemas.microsoft.com/office/drawing/2014/main" id="{DB0BF576-A4BE-4521-98AB-F28795DF7BD0}"/>
              </a:ext>
            </a:extLst>
          </p:cNvPr>
          <p:cNvSpPr txBox="1"/>
          <p:nvPr userDrawn="1"/>
        </p:nvSpPr>
        <p:spPr>
          <a:xfrm>
            <a:off x="816069" y="5383543"/>
            <a:ext cx="9154800" cy="1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1" kern="0" baseline="0" noProof="1">
                <a:solidFill>
                  <a:srgbClr val="D70012"/>
                </a:solidFill>
              </a:rPr>
              <a:t>%confidentiality%</a:t>
            </a:r>
            <a:r>
              <a:rPr lang="en-US" sz="600" kern="0" baseline="0" noProof="1">
                <a:solidFill>
                  <a:schemeClr val="tx1"/>
                </a:solidFill>
              </a:rPr>
              <a:t>%businessunit%%departmentshort%%dateformat%</a:t>
            </a:r>
          </a:p>
        </p:txBody>
      </p:sp>
      <p:sp>
        <p:nvSpPr>
          <p:cNvPr id="9" name="Bosch_footer_2" hidden="1">
            <a:extLst>
              <a:ext uri="{FF2B5EF4-FFF2-40B4-BE49-F238E27FC236}">
                <a16:creationId xmlns:a16="http://schemas.microsoft.com/office/drawing/2014/main" id="{E897C98A-4665-443F-B1CF-E9B71E9916EC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chemeClr val="tx1"/>
                </a:solidFill>
              </a:rPr>
              <a:t>%repositoryremark%</a:t>
            </a:r>
            <a:r>
              <a:rPr lang="en-US" sz="600" kern="0" baseline="0" noProof="1">
                <a:solidFill>
                  <a:srgbClr val="B2B3B5"/>
                </a:solidFill>
              </a:rPr>
              <a:t>%copyright%</a:t>
            </a:r>
          </a:p>
        </p:txBody>
      </p:sp>
      <p:sp>
        <p:nvSpPr>
          <p:cNvPr id="13" name="AttachmentRemark" hidden="1">
            <a:extLst>
              <a:ext uri="{FF2B5EF4-FFF2-40B4-BE49-F238E27FC236}">
                <a16:creationId xmlns:a16="http://schemas.microsoft.com/office/drawing/2014/main" id="{F41551A9-D6BA-431A-8DBF-55BA472D9657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%attachmentremark% </a:t>
            </a:r>
          </a:p>
        </p:txBody>
      </p:sp>
      <p:pic>
        <p:nvPicPr>
          <p:cNvPr id="12" name="SuperGraphic">
            <a:extLst>
              <a:ext uri="{FF2B5EF4-FFF2-40B4-BE49-F238E27FC236}">
                <a16:creationId xmlns:a16="http://schemas.microsoft.com/office/drawing/2014/main" id="{1E0562BC-DD12-4C96-A115-D2D70EC1366D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5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10" r:id="rId2"/>
    <p:sldLayoutId id="2147483713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46" r:id="rId9"/>
    <p:sldLayoutId id="2147483744" r:id="rId10"/>
    <p:sldLayoutId id="2147483724" r:id="rId11"/>
    <p:sldLayoutId id="2147483726" r:id="rId12"/>
    <p:sldLayoutId id="2147483727" r:id="rId13"/>
    <p:sldLayoutId id="2147483728" r:id="rId14"/>
    <p:sldLayoutId id="2147483729" r:id="rId15"/>
    <p:sldLayoutId id="2147483745" r:id="rId16"/>
    <p:sldLayoutId id="2147483723" r:id="rId17"/>
    <p:sldLayoutId id="2147483734" r:id="rId18"/>
  </p:sldLayoutIdLst>
  <p:hf hdr="0" ftr="0" dt="0"/>
  <p:txStyles>
    <p:titleStyle>
      <a:lvl1pPr algn="l" defTabSz="914333" rtl="0" eaLnBrk="1" latinLnBrk="0" hangingPunct="1">
        <a:lnSpc>
          <a:spcPct val="89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914333" rtl="0" eaLnBrk="1" latinLnBrk="0" hangingPunct="1">
        <a:lnSpc>
          <a:spcPct val="107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7600" indent="-230400" algn="l" defTabSz="914333" rtl="0" eaLnBrk="1" latinLnBrk="0" hangingPunct="1">
        <a:lnSpc>
          <a:spcPct val="103000"/>
        </a:lnSpc>
        <a:spcBef>
          <a:spcPts val="5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333" rtl="0" eaLnBrk="1" latinLnBrk="0" hangingPunct="1">
        <a:lnSpc>
          <a:spcPct val="102000"/>
        </a:lnSpc>
        <a:spcBef>
          <a:spcPts val="50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4.xml"/><Relationship Id="rId7" Type="http://schemas.openxmlformats.org/officeDocument/2006/relationships/image" Target="../media/image17.jpeg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CB7C96-B426-B723-070E-9E18DED24A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9"/>
            <a:ext cx="10969625" cy="617041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B760E66-0190-4200-B989-8FEEF48D8B3E}"/>
              </a:ext>
            </a:extLst>
          </p:cNvPr>
          <p:cNvSpPr txBox="1"/>
          <p:nvPr/>
        </p:nvSpPr>
        <p:spPr>
          <a:xfrm>
            <a:off x="1292193" y="3521582"/>
            <a:ext cx="8384875" cy="20844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R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200" kern="0" dirty="0">
                <a:solidFill>
                  <a:schemeClr val="bg1"/>
                </a:solidFill>
              </a:rPr>
              <a:t>Czujka ruchu</a:t>
            </a:r>
          </a:p>
          <a:p>
            <a:pPr marR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200" kern="0" dirty="0">
                <a:solidFill>
                  <a:schemeClr val="bg1"/>
                </a:solidFill>
              </a:rPr>
              <a:t> </a:t>
            </a:r>
            <a:r>
              <a:rPr lang="pl-PL" sz="3200" b="1" kern="0" dirty="0">
                <a:solidFill>
                  <a:schemeClr val="bg1"/>
                </a:solidFill>
              </a:rPr>
              <a:t>zewnętrzna</a:t>
            </a:r>
            <a:endParaRPr lang="en-US" sz="3200" b="1" kern="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4FEB19-F7FE-6675-D4A3-704AE588CF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799" y="878164"/>
            <a:ext cx="1521664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95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677DEFC-02C0-5E7F-19C6-95176783ED09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0" r="8340"/>
          <a:stretch/>
        </p:blipFill>
        <p:spPr>
          <a:xfrm>
            <a:off x="7263003" y="3142169"/>
            <a:ext cx="3425125" cy="2412000"/>
          </a:xfrm>
        </p:spPr>
      </p:pic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9E05E98C-D50F-6571-ECD6-5705B80A2B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123" y="3140873"/>
            <a:ext cx="3425125" cy="2412000"/>
          </a:xfrm>
        </p:spPr>
      </p:pic>
      <p:pic>
        <p:nvPicPr>
          <p:cNvPr id="22" name="Content Placeholder 12">
            <a:extLst>
              <a:ext uri="{FF2B5EF4-FFF2-40B4-BE49-F238E27FC236}">
                <a16:creationId xmlns:a16="http://schemas.microsoft.com/office/drawing/2014/main" id="{E749F6BB-156C-4C7D-7F96-ACBF8DC8F7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6916" y="3140873"/>
            <a:ext cx="3425125" cy="2412000"/>
          </a:xfrm>
        </p:spPr>
      </p:pic>
      <p:sp>
        <p:nvSpPr>
          <p:cNvPr id="3" name="chapter_conv"/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>
            <a:noAutofit/>
          </a:bodyPr>
          <a:lstStyle/>
          <a:p>
            <a:r>
              <a:rPr lang="pl-PL" dirty="0"/>
              <a:t>Czujka ruchu zewnętrzna</a:t>
            </a: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dirty="0" err="1"/>
              <a:t>Sektory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7F83B1D-2BA0-5689-F906-7B7D5D7E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</a:t>
            </a:fld>
            <a:endParaRPr lang="en-US" noProof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F21FD-C609-9FCC-C571-DA1C88A2E933}"/>
              </a:ext>
            </a:extLst>
          </p:cNvPr>
          <p:cNvSpPr txBox="1"/>
          <p:nvPr/>
        </p:nvSpPr>
        <p:spPr>
          <a:xfrm>
            <a:off x="203138" y="1281813"/>
            <a:ext cx="9628839" cy="13655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pl-PL" sz="1600" dirty="0"/>
              <a:t>Czujki ruchu </a:t>
            </a:r>
            <a:r>
              <a:rPr lang="pl-PL" sz="1600" dirty="0" err="1"/>
              <a:t>TriTech</a:t>
            </a:r>
            <a:r>
              <a:rPr lang="pl-PL" sz="1600" dirty="0"/>
              <a:t> z serii OD850 są przeznaczone do użytku na zewnątrz i eksploatacji w innych trudnych warunkach. Odporne są na warunki atmosferyczne i akty wandalizmu, świetnie nadają się do stosowania w takich miejscach, jak np.: parkingi, doki załadunkowe, posesje, itd.</a:t>
            </a:r>
            <a:endParaRPr lang="en-US" sz="16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95F4AB-4B95-265D-55D0-252894BE0952}"/>
              </a:ext>
            </a:extLst>
          </p:cNvPr>
          <p:cNvSpPr txBox="1"/>
          <p:nvPr/>
        </p:nvSpPr>
        <p:spPr>
          <a:xfrm>
            <a:off x="281497" y="5302939"/>
            <a:ext cx="1254034" cy="190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b="1" kern="0" dirty="0">
                <a:solidFill>
                  <a:schemeClr val="bg1"/>
                </a:solidFill>
              </a:rPr>
              <a:t>D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oki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załadunkowe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38902F-44AE-46FB-F539-7C0116A2C8C7}"/>
              </a:ext>
            </a:extLst>
          </p:cNvPr>
          <p:cNvSpPr txBox="1"/>
          <p:nvPr/>
        </p:nvSpPr>
        <p:spPr>
          <a:xfrm>
            <a:off x="3830240" y="5301269"/>
            <a:ext cx="1254034" cy="190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Parking</a:t>
            </a:r>
            <a:r>
              <a:rPr kumimoji="0" lang="pl-PL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9180E9-16BB-76EF-55C6-C7173573811C}"/>
              </a:ext>
            </a:extLst>
          </p:cNvPr>
          <p:cNvSpPr txBox="1"/>
          <p:nvPr/>
        </p:nvSpPr>
        <p:spPr>
          <a:xfrm>
            <a:off x="7344149" y="5301269"/>
            <a:ext cx="1254034" cy="190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000" b="1" kern="0" dirty="0">
                <a:solidFill>
                  <a:schemeClr val="bg1"/>
                </a:solidFill>
              </a:rPr>
              <a:t>P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osesje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427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FA19F32-D1E0-56B4-66B1-BF5E298AD59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90390" y="1299218"/>
            <a:ext cx="7524000" cy="4201200"/>
          </a:xfrm>
          <a:prstGeom prst="rect">
            <a:avLst/>
          </a:prstGeom>
          <a:solidFill>
            <a:srgbClr val="EFF1F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33"/>
            <a:endParaRPr lang="de-DE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371F29BB-6083-F097-CA70-B543F568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Funkcje</a:t>
            </a:r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1633C13B-03C3-A501-D7C7-D014A7F6D1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Czujka</a:t>
            </a:r>
            <a:r>
              <a:rPr lang="en-US" dirty="0"/>
              <a:t> </a:t>
            </a:r>
            <a:r>
              <a:rPr lang="en-US" dirty="0" err="1"/>
              <a:t>ruchu</a:t>
            </a:r>
            <a:r>
              <a:rPr lang="en-US" dirty="0"/>
              <a:t> </a:t>
            </a:r>
            <a:r>
              <a:rPr lang="en-US" dirty="0" err="1"/>
              <a:t>zewnętrzna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29A401-0ECA-A8B6-5CC9-5B2BD0CAA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33"/>
            <a:fld id="{4898AEC0-503E-4FA4-859C-D0F72D6E3F79}" type="slidenum">
              <a:rPr lang="en-US" noProof="1">
                <a:latin typeface="Bosch Office Sans"/>
              </a:rPr>
              <a:pPr defTabSz="914333"/>
              <a:t>3</a:t>
            </a:fld>
            <a:endParaRPr lang="en-US" noProof="1">
              <a:latin typeface="Bosch Office San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F761F0-0920-6D66-B177-F221363E7B4D}"/>
              </a:ext>
            </a:extLst>
          </p:cNvPr>
          <p:cNvGrpSpPr/>
          <p:nvPr/>
        </p:nvGrpSpPr>
        <p:grpSpPr>
          <a:xfrm>
            <a:off x="1696374" y="2866859"/>
            <a:ext cx="1129880" cy="436894"/>
            <a:chOff x="1777694" y="2490564"/>
            <a:chExt cx="1129880" cy="436894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32A11AE-202F-2457-B662-1C6D79328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31799" y="2490564"/>
              <a:ext cx="360000" cy="3600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94F4C3-5810-B6F4-71A8-D35911BC03A9}"/>
                </a:ext>
              </a:extLst>
            </p:cNvPr>
            <p:cNvSpPr txBox="1"/>
            <p:nvPr/>
          </p:nvSpPr>
          <p:spPr>
            <a:xfrm>
              <a:off x="2436726" y="2490564"/>
              <a:ext cx="470848" cy="360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l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MEMS sensor inside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622E875-4474-6E2B-5B43-2E2F5D4BC009}"/>
                </a:ext>
              </a:extLst>
            </p:cNvPr>
            <p:cNvCxnSpPr>
              <a:cxnSpLocks/>
            </p:cNvCxnSpPr>
            <p:nvPr/>
          </p:nvCxnSpPr>
          <p:spPr>
            <a:xfrm>
              <a:off x="1814974" y="2905980"/>
              <a:ext cx="9360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0035E38-216A-B13F-D193-5DC347696327}"/>
                </a:ext>
              </a:extLst>
            </p:cNvPr>
            <p:cNvSpPr/>
            <p:nvPr/>
          </p:nvSpPr>
          <p:spPr>
            <a:xfrm>
              <a:off x="1777694" y="2881739"/>
              <a:ext cx="45719" cy="45719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33E3ABD-FFB9-5A7F-0809-F4C1B88FEFF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200" y="1299242"/>
            <a:ext cx="2764896" cy="4201176"/>
          </a:xfrm>
          <a:prstGeom prst="rect">
            <a:avLst/>
          </a:prstGeom>
        </p:spPr>
      </p:pic>
      <p:sp>
        <p:nvSpPr>
          <p:cNvPr id="7" name="TextBox 19">
            <a:extLst>
              <a:ext uri="{FF2B5EF4-FFF2-40B4-BE49-F238E27FC236}">
                <a16:creationId xmlns:a16="http://schemas.microsoft.com/office/drawing/2014/main" id="{F2F652EF-D68A-BAA6-8F70-DD05F78A90E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287740" y="1425600"/>
            <a:ext cx="7084169" cy="3998538"/>
          </a:xfrm>
          <a:prstGeom prst="rect">
            <a:avLst/>
          </a:prstGeom>
          <a:noFill/>
        </p:spPr>
        <p:txBody>
          <a:bodyPr wrap="square" lIns="143995" tIns="0" rIns="0" bIns="0" rtlCol="0" anchor="ctr" anchorCtr="0">
            <a:noAutofit/>
          </a:bodyPr>
          <a:lstStyle/>
          <a:p>
            <a:pPr marL="171450" indent="-171450" defTabSz="914266">
              <a:buFont typeface="Arial" panose="020B0604020202020204" pitchFamily="34" charset="0"/>
              <a:buChar char="•"/>
              <a:defRPr/>
            </a:pPr>
            <a:r>
              <a:rPr lang="pl-PL" sz="1800" b="1" dirty="0">
                <a:latin typeface="Calibri" panose="020F0502020204030204" pitchFamily="34" charset="0"/>
              </a:rPr>
              <a:t>Zaawansowane przetwarzanie sygnału </a:t>
            </a:r>
            <a:r>
              <a:rPr lang="pl-PL" sz="1800" dirty="0">
                <a:latin typeface="Calibri" panose="020F0502020204030204" pitchFamily="34" charset="0"/>
              </a:rPr>
              <a:t>w celu zminimalizowania fałszywych alarmów spowodowanych przez:</a:t>
            </a:r>
          </a:p>
          <a:p>
            <a:pPr marL="582587" lvl="1" indent="-171450" defTabSz="914266"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latin typeface="Calibri" panose="020F0502020204030204" pitchFamily="34" charset="0"/>
              </a:rPr>
              <a:t>Gorące/zimne przepływy powietrza</a:t>
            </a:r>
          </a:p>
          <a:p>
            <a:pPr marL="582587" lvl="1" indent="-171450" defTabSz="914266"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latin typeface="Calibri" panose="020F0502020204030204" pitchFamily="34" charset="0"/>
              </a:rPr>
              <a:t>Światło słoneczne, błyskawice, inne źródła silnego światła</a:t>
            </a:r>
          </a:p>
          <a:p>
            <a:pPr marL="582587" lvl="1" indent="-171450" defTabSz="914266"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latin typeface="Calibri" panose="020F0502020204030204" pitchFamily="34" charset="0"/>
              </a:rPr>
              <a:t>Powtarzające się niewielkie ruchy przedmiotów, drzew, itd. </a:t>
            </a:r>
            <a:endParaRPr lang="en-US" sz="1800" dirty="0">
              <a:latin typeface="Calibri" panose="020F0502020204030204" pitchFamily="34" charset="0"/>
            </a:endParaRPr>
          </a:p>
          <a:p>
            <a:pPr lvl="1" defTabSz="914266">
              <a:defRPr/>
            </a:pPr>
            <a:endParaRPr lang="en-US" sz="1600" dirty="0">
              <a:latin typeface="+mn-lt"/>
            </a:endParaRPr>
          </a:p>
          <a:p>
            <a:pPr marL="171450" indent="-171450" defTabSz="914266">
              <a:buFont typeface="Arial" panose="020B0604020202020204" pitchFamily="34" charset="0"/>
              <a:buChar char="•"/>
              <a:defRPr/>
            </a:pPr>
            <a:r>
              <a:rPr lang="pl-PL" sz="1800" b="1" dirty="0">
                <a:effectLst/>
                <a:latin typeface="Calibri" panose="020F0502020204030204" pitchFamily="34" charset="0"/>
              </a:rPr>
              <a:t>Możliwość wyboru czułości detekcji </a:t>
            </a:r>
            <a:r>
              <a:rPr lang="pl-PL" sz="1800" dirty="0">
                <a:effectLst/>
                <a:latin typeface="Calibri" panose="020F0502020204030204" pitchFamily="34" charset="0"/>
              </a:rPr>
              <a:t>w celu dopasowania do różnych zastosowań.</a:t>
            </a:r>
          </a:p>
          <a:p>
            <a:pPr defTabSz="914266">
              <a:defRPr/>
            </a:pPr>
            <a:endParaRPr lang="en-US" sz="1600" dirty="0">
              <a:effectLst/>
              <a:latin typeface="+mn-lt"/>
            </a:endParaRPr>
          </a:p>
          <a:p>
            <a:pPr marL="171450" indent="-171450" defTabSz="914266">
              <a:buFont typeface="Arial" panose="020B0604020202020204" pitchFamily="34" charset="0"/>
              <a:buChar char="•"/>
              <a:defRPr/>
            </a:pPr>
            <a:r>
              <a:rPr lang="pl-PL" sz="1600" b="1" dirty="0"/>
              <a:t>Uszczelniona komora optyczna </a:t>
            </a:r>
            <a:r>
              <a:rPr lang="pl-PL" sz="1600" dirty="0"/>
              <a:t>zapobiega przedostawaniu się owadów oraz ruchu powietrza do wnętrza detektora.</a:t>
            </a:r>
            <a:endParaRPr lang="en-US" sz="1600" b="0" i="0" u="none" strike="noStrike" baseline="0" dirty="0">
              <a:latin typeface="+mn-lt"/>
            </a:endParaRPr>
          </a:p>
          <a:p>
            <a:pPr defTabSz="914266">
              <a:defRPr/>
            </a:pPr>
            <a:endParaRPr lang="en-US" sz="1600" b="0" i="0" u="none" strike="noStrike" baseline="0" dirty="0">
              <a:latin typeface="+mn-lt"/>
            </a:endParaRPr>
          </a:p>
          <a:p>
            <a:pPr marL="171450" indent="-171450" defTabSz="914266">
              <a:buFont typeface="Arial" panose="020B0604020202020204" pitchFamily="34" charset="0"/>
              <a:buChar char="•"/>
              <a:defRPr/>
            </a:pPr>
            <a:r>
              <a:rPr lang="pl-PL" sz="1800" b="1" dirty="0">
                <a:effectLst/>
                <a:latin typeface="Calibri" panose="020F0502020204030204" pitchFamily="34" charset="0"/>
              </a:rPr>
              <a:t>Możliwość regulacji opóźnienia </a:t>
            </a:r>
            <a:r>
              <a:rPr lang="pl-PL" sz="1800" dirty="0">
                <a:effectLst/>
                <a:latin typeface="Calibri" panose="020F0502020204030204" pitchFamily="34" charset="0"/>
              </a:rPr>
              <a:t>detekcji od 2 sekund do 10 minut.</a:t>
            </a:r>
            <a:endParaRPr lang="en-US" sz="18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F1A937-D60E-00C8-BC6E-4087D873AFF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10" y="2344869"/>
            <a:ext cx="97127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54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F138A4-CAA0-66B5-4D2A-3430BB8BFD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Czujka</a:t>
            </a:r>
            <a:r>
              <a:rPr lang="en-US" dirty="0"/>
              <a:t> </a:t>
            </a:r>
            <a:r>
              <a:rPr lang="en-US" dirty="0" err="1"/>
              <a:t>ruchu</a:t>
            </a:r>
            <a:r>
              <a:rPr lang="en-US" dirty="0"/>
              <a:t> </a:t>
            </a:r>
            <a:r>
              <a:rPr lang="en-US" dirty="0" err="1"/>
              <a:t>zewnętrzna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F0C6D-AE4E-A8F5-96F6-50636E376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Parametry</a:t>
            </a:r>
            <a:r>
              <a:rPr lang="en-US" dirty="0"/>
              <a:t> </a:t>
            </a:r>
            <a:r>
              <a:rPr lang="en-US" dirty="0" err="1"/>
              <a:t>techniczne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1D8D2-CCE9-E8D7-BBAF-70B4A76A3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4</a:t>
            </a:fld>
            <a:endParaRPr lang="en-US" noProof="1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E67B551E-E059-BD62-65A8-616E39309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314772"/>
              </p:ext>
            </p:extLst>
          </p:nvPr>
        </p:nvGraphicFramePr>
        <p:xfrm>
          <a:off x="205199" y="1194748"/>
          <a:ext cx="4945445" cy="4289251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2428632">
                  <a:extLst>
                    <a:ext uri="{9D8B030D-6E8A-4147-A177-3AD203B41FA5}">
                      <a16:colId xmlns:a16="http://schemas.microsoft.com/office/drawing/2014/main" val="162975751"/>
                    </a:ext>
                  </a:extLst>
                </a:gridCol>
                <a:gridCol w="2516813">
                  <a:extLst>
                    <a:ext uri="{9D8B030D-6E8A-4147-A177-3AD203B41FA5}">
                      <a16:colId xmlns:a16="http://schemas.microsoft.com/office/drawing/2014/main" val="2922515755"/>
                    </a:ext>
                  </a:extLst>
                </a:gridCol>
              </a:tblGrid>
              <a:tr h="336567">
                <a:tc>
                  <a:txBody>
                    <a:bodyPr/>
                    <a:lstStyle/>
                    <a:p>
                      <a:r>
                        <a:rPr lang="en-US" sz="1100" b="1" dirty="0" err="1"/>
                        <a:t>Rodzaj</a:t>
                      </a:r>
                      <a:endParaRPr lang="en-US" sz="11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rgbClr val="9E2896"/>
                          </a:solidFill>
                        </a:rPr>
                        <a:t>Zewnętrzny</a:t>
                      </a:r>
                      <a:r>
                        <a:rPr lang="en-US" sz="1100" b="1" dirty="0">
                          <a:solidFill>
                            <a:srgbClr val="9E2896"/>
                          </a:solidFill>
                        </a:rPr>
                        <a:t> TriTech</a:t>
                      </a:r>
                      <a:endParaRPr lang="en-US" sz="1100" b="0" dirty="0">
                        <a:solidFill>
                          <a:srgbClr val="9E2896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81127"/>
                  </a:ext>
                </a:extLst>
              </a:tr>
              <a:tr h="336567">
                <a:tc>
                  <a:txBody>
                    <a:bodyPr/>
                    <a:lstStyle/>
                    <a:p>
                      <a:r>
                        <a:rPr lang="en-US" sz="1100" b="1" dirty="0"/>
                        <a:t>Symbol </a:t>
                      </a:r>
                      <a:r>
                        <a:rPr lang="en-US" sz="1100" b="1" dirty="0" err="1"/>
                        <a:t>produktu</a:t>
                      </a:r>
                      <a:endParaRPr lang="en-US" sz="11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OD850-F1E</a:t>
                      </a:r>
                      <a:endParaRPr lang="en-US" sz="11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044345"/>
                  </a:ext>
                </a:extLst>
              </a:tr>
              <a:tr h="833428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8130460"/>
                  </a:ext>
                </a:extLst>
              </a:tr>
              <a:tr h="336567">
                <a:tc>
                  <a:txBody>
                    <a:bodyPr/>
                    <a:lstStyle/>
                    <a:p>
                      <a:pPr marL="0" algn="l" defTabSz="914333" rtl="0" eaLnBrk="1" latinLnBrk="0" hangingPunct="1"/>
                      <a:r>
                        <a:rPr lang="en-US" sz="11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Pokrycie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11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zasięg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15 m x 15 m (50 ft x 50 ft)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929535"/>
                  </a:ext>
                </a:extLst>
              </a:tr>
              <a:tr h="336567">
                <a:tc>
                  <a:txBody>
                    <a:bodyPr/>
                    <a:lstStyle/>
                    <a:p>
                      <a:pPr marL="0" algn="l" defTabSz="914333" rtl="0" eaLnBrk="1" latinLnBrk="0" hangingPunct="1"/>
                      <a:r>
                        <a:rPr lang="en-US" sz="11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Zalecana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wysokość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montażu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chemeClr val="tx1"/>
                          </a:solidFill>
                        </a:rPr>
                        <a:t>od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2.1 m </a:t>
                      </a:r>
                      <a:r>
                        <a:rPr lang="pl-PL" sz="1100" dirty="0">
                          <a:solidFill>
                            <a:schemeClr val="tx1"/>
                          </a:solidFill>
                        </a:rPr>
                        <a:t>do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2.7 m (</a:t>
                      </a:r>
                      <a:r>
                        <a:rPr lang="pl-PL" sz="1100" dirty="0">
                          <a:solidFill>
                            <a:schemeClr val="tx1"/>
                          </a:solidFill>
                        </a:rPr>
                        <a:t> od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7 ft </a:t>
                      </a:r>
                      <a:r>
                        <a:rPr lang="pl-PL" sz="1100" dirty="0">
                          <a:solidFill>
                            <a:schemeClr val="tx1"/>
                          </a:solidFill>
                        </a:rPr>
                        <a:t>do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9 ft)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4091486"/>
                  </a:ext>
                </a:extLst>
              </a:tr>
              <a:tr h="336567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</a:rPr>
                        <a:t>Temperatura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</a:rPr>
                        <a:t>pracy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od </a:t>
                      </a:r>
                      <a:r>
                        <a:rPr lang="en-US" sz="1100" dirty="0"/>
                        <a:t>-35°C </a:t>
                      </a:r>
                      <a:r>
                        <a:rPr lang="pl-PL" sz="1100" dirty="0"/>
                        <a:t>do</a:t>
                      </a:r>
                      <a:r>
                        <a:rPr lang="en-US" sz="1100" dirty="0"/>
                        <a:t> +54°C </a:t>
                      </a:r>
                    </a:p>
                    <a:p>
                      <a:r>
                        <a:rPr lang="pl-PL" sz="1100" dirty="0"/>
                        <a:t>od </a:t>
                      </a:r>
                      <a:r>
                        <a:rPr lang="en-US" sz="1100" dirty="0"/>
                        <a:t>-31°F </a:t>
                      </a:r>
                      <a:r>
                        <a:rPr lang="pl-PL" sz="1100" dirty="0"/>
                        <a:t>do</a:t>
                      </a:r>
                      <a:r>
                        <a:rPr lang="en-US" sz="1100" dirty="0"/>
                        <a:t> +130°F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9918564"/>
                  </a:ext>
                </a:extLst>
              </a:tr>
              <a:tr h="336567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</a:rPr>
                        <a:t>Klasa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</a:rPr>
                        <a:t>szczelności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IP54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8228240"/>
                  </a:ext>
                </a:extLst>
              </a:tr>
              <a:tr h="336567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</a:rPr>
                        <a:t>Zabezpieczenie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</a:rPr>
                        <a:t>sabotażowe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Zabezpieczenie obudowy - </a:t>
                      </a:r>
                      <a:r>
                        <a:rPr lang="en-US" sz="1100" dirty="0"/>
                        <a:t>NC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464817"/>
                  </a:ext>
                </a:extLst>
              </a:tr>
              <a:tr h="336567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</a:rPr>
                        <a:t>Regulacja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</a:rPr>
                        <a:t>czułości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5084434"/>
                  </a:ext>
                </a:extLst>
              </a:tr>
              <a:tr h="336567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</a:rPr>
                        <a:t>Certyfikaty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CSP, CE, FCC, UL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9906584"/>
                  </a:ext>
                </a:extLst>
              </a:tr>
              <a:tr h="336567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rgbClr val="9E2896"/>
                          </a:solidFill>
                        </a:rPr>
                        <a:t>Gwarancja</a:t>
                      </a:r>
                      <a:r>
                        <a:rPr lang="en-US" sz="1100" b="1" dirty="0">
                          <a:solidFill>
                            <a:srgbClr val="9E2896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9E2896"/>
                          </a:solidFill>
                        </a:rPr>
                        <a:t>8 </a:t>
                      </a:r>
                      <a:r>
                        <a:rPr lang="pl-PL" sz="1100" b="1" dirty="0">
                          <a:solidFill>
                            <a:srgbClr val="9E2896"/>
                          </a:solidFill>
                        </a:rPr>
                        <a:t>lat</a:t>
                      </a:r>
                      <a:endParaRPr lang="en-US" sz="1100" b="1" dirty="0">
                        <a:solidFill>
                          <a:srgbClr val="9E289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79985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736699D-6C35-5650-65C4-6FA3B6302DB8}"/>
              </a:ext>
            </a:extLst>
          </p:cNvPr>
          <p:cNvSpPr txBox="1"/>
          <p:nvPr/>
        </p:nvSpPr>
        <p:spPr>
          <a:xfrm>
            <a:off x="5410626" y="5158759"/>
            <a:ext cx="2025936" cy="274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dirty="0"/>
              <a:t>◾ </a:t>
            </a:r>
            <a:r>
              <a:rPr lang="pl-PL" sz="1000" dirty="0"/>
              <a:t>d</a:t>
            </a:r>
            <a:r>
              <a:rPr lang="en-US" sz="1000" dirty="0" err="1"/>
              <a:t>ostępna</a:t>
            </a:r>
            <a:r>
              <a:rPr lang="en-US" sz="1000" dirty="0"/>
              <a:t> </a:t>
            </a:r>
          </a:p>
          <a:p>
            <a:r>
              <a:rPr lang="en-US" sz="1000" dirty="0"/>
              <a:t>– </a:t>
            </a:r>
            <a:r>
              <a:rPr lang="pl-PL" sz="1000" dirty="0"/>
              <a:t>nie</a:t>
            </a:r>
            <a:r>
              <a:rPr lang="en-US" sz="1000" dirty="0"/>
              <a:t> </a:t>
            </a:r>
            <a:r>
              <a:rPr lang="pl-PL" sz="1000" dirty="0"/>
              <a:t>dostępna</a:t>
            </a:r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21627B-67E7-31E3-EC77-4C8C8E7635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816" y="1960410"/>
            <a:ext cx="372323" cy="82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D4B4E0-DA0B-BE27-5DDC-7CD3595148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346" y="5157323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801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MLTEMPLATE" val="presentation_169"/>
  <p:tag name="SAXMLCOMPANYNAME" val="bosch"/>
  <p:tag name="MLTEMPLATEVERSION" val="2.0"/>
  <p:tag name="MLLANGUAGE" val="eng"/>
  <p:tag name="SAXCONVERSION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zH/S2WB3IxAiUSbkVvmK2Y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DH/S2WB3IxAiUSbkVvmK2YDRGF0YQAWAAAAAlBlcnNvbmFsSWQAAQAAAAAAAk5hbWUACwAAAFBlcnNvbmFsSWQAEFZlcnNpb24AAAAAAAlMYXN0V3JpdGUAuzFWmY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303864775261892"/>
  <p:tag name="EMPOWERCHARTSPROPERTIES_A_LENGTH" val="24576"/>
  <p:tag name="RUNTIME_ID" val="5de679e1-8e56-4d0b-98b9-cf1497bb0f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MBAQEBAQEBAQEBAQEBAQEAAAAAAAAAAwAAAAMAAAAA/////wMAXAwAAAAAAAAAAAAAIAD///////////////8AAAD////////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EAP///////wQAAAACABAAC47h36F8915BgNN4BOGXKrkFAAAAAAADAAAAAAADAAAAAQA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I7h36F8915BgNN4BOGXKrkDRGF0YQAWAAAAAlBlcnNvbmFsSWQAAQAAAAAAAk5hbWUACwAAAFBlcnNvbmFsSWQAEFZlcnNpb24AAAAAAAlMYXN0V3JpdGUAPDNWmY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303864779046296"/>
  <p:tag name="EMPOWERCHARTSPROPERTIES_A_LENGTH" val="24576"/>
  <p:tag name="RUNTIME_ID" val="cc694586-b76b-4639-b20e-35e3fa0a71f6"/>
</p:tagLst>
</file>

<file path=ppt/theme/theme1.xml><?xml version="1.0" encoding="utf-8"?>
<a:theme xmlns:a="http://schemas.openxmlformats.org/drawingml/2006/main" name="Bosch 2022">
  <a:themeElements>
    <a:clrScheme name="Bosch Purple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9E2896"/>
      </a:accent1>
      <a:accent2>
        <a:srgbClr val="551151"/>
      </a:accent2>
      <a:accent3>
        <a:srgbClr val="9E2896"/>
      </a:accent3>
      <a:accent4>
        <a:srgbClr val="551151"/>
      </a:accent4>
      <a:accent5>
        <a:srgbClr val="9E2896"/>
      </a:accent5>
      <a:accent6>
        <a:srgbClr val="551151"/>
      </a:accent6>
      <a:hlink>
        <a:srgbClr val="738CB4"/>
      </a:hlink>
      <a:folHlink>
        <a:srgbClr val="B0BBD0"/>
      </a:folHlink>
    </a:clrScheme>
    <a:fontScheme name="Bosch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algn="l" defTabSz="914400" eaLnBrk="1" fontAlgn="auto" latinLnBrk="0" hangingPunct="1"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custClrLst>
    <a:custClr name="Bosch Red 50">
      <a:srgbClr val="ED0007"/>
    </a:custClr>
    <a:custClr name="Bosch Purple 40">
      <a:srgbClr val="9E2896"/>
    </a:custClr>
    <a:custClr name="Bosch Purple 20">
      <a:srgbClr val="551151"/>
    </a:custClr>
    <a:custClr name="Bosch Blue 50">
      <a:srgbClr val="007BC0"/>
    </a:custClr>
    <a:custClr name="Bosch Blue 30">
      <a:srgbClr val="004975"/>
    </a:custClr>
    <a:custClr name="Bosch Turquoise 50">
      <a:srgbClr val="18837E"/>
    </a:custClr>
    <a:custClr name="Bosch Turquoise 30">
      <a:srgbClr val="0A4F4B"/>
    </a:custClr>
    <a:custClr name="Bosch Green 50">
      <a:srgbClr val="00884A"/>
    </a:custClr>
    <a:custClr name="Bosch Green 30">
      <a:srgbClr val="00512A"/>
    </a:custClr>
    <a:custClr name="Bosch Gray 50">
      <a:srgbClr val="71767C"/>
    </a:custClr>
  </a:custClrLst>
  <a:extLst>
    <a:ext uri="{05A4C25C-085E-4340-85A3-A5531E510DB2}">
      <thm15:themeFamily xmlns:thm15="http://schemas.microsoft.com/office/thememl/2012/main" name="template1.potx" id="{52924039-0E61-4818-99E1-D362E68D7D91}" vid="{B6C1A3BA-AF47-4731-9FD9-D2E65E1AD31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osch Purple">
    <a:dk1>
      <a:sysClr val="windowText" lastClr="000000"/>
    </a:dk1>
    <a:lt1>
      <a:sysClr val="window" lastClr="FFFFFF"/>
    </a:lt1>
    <a:dk2>
      <a:srgbClr val="424C58"/>
    </a:dk2>
    <a:lt2>
      <a:srgbClr val="B2B3B5"/>
    </a:lt2>
    <a:accent1>
      <a:srgbClr val="9E2896"/>
    </a:accent1>
    <a:accent2>
      <a:srgbClr val="551151"/>
    </a:accent2>
    <a:accent3>
      <a:srgbClr val="9E2896"/>
    </a:accent3>
    <a:accent4>
      <a:srgbClr val="551151"/>
    </a:accent4>
    <a:accent5>
      <a:srgbClr val="9E2896"/>
    </a:accent5>
    <a:accent6>
      <a:srgbClr val="551151"/>
    </a:accent6>
    <a:hlink>
      <a:srgbClr val="738CB4"/>
    </a:hlink>
    <a:folHlink>
      <a:srgbClr val="B0BBD0"/>
    </a:folHlink>
  </a:clrScheme>
</a:themeOverride>
</file>

<file path=ppt/theme/themeOverride2.xml><?xml version="1.0" encoding="utf-8"?>
<a:themeOverride xmlns:a="http://schemas.openxmlformats.org/drawingml/2006/main">
  <a:clrScheme name="Bosch Purple">
    <a:dk1>
      <a:sysClr val="windowText" lastClr="000000"/>
    </a:dk1>
    <a:lt1>
      <a:sysClr val="window" lastClr="FFFFFF"/>
    </a:lt1>
    <a:dk2>
      <a:srgbClr val="424C58"/>
    </a:dk2>
    <a:lt2>
      <a:srgbClr val="B2B3B5"/>
    </a:lt2>
    <a:accent1>
      <a:srgbClr val="9E2896"/>
    </a:accent1>
    <a:accent2>
      <a:srgbClr val="551151"/>
    </a:accent2>
    <a:accent3>
      <a:srgbClr val="9E2896"/>
    </a:accent3>
    <a:accent4>
      <a:srgbClr val="551151"/>
    </a:accent4>
    <a:accent5>
      <a:srgbClr val="9E2896"/>
    </a:accent5>
    <a:accent6>
      <a:srgbClr val="551151"/>
    </a:accent6>
    <a:hlink>
      <a:srgbClr val="738CB4"/>
    </a:hlink>
    <a:folHlink>
      <a:srgbClr val="B0BB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ax_Colors>
  <Line size="7">
    <Color val="9e2896" tooltip="Bosch Purple 40"/>
    <Color val="551151" tooltip="Bosch Purple 20"/>
  </Line>
  <Line size="7">
    <Color val="007bc0" tooltip="Bosch Blue 50"/>
    <Color val="004975" tooltip="Bosch Blue 30"/>
  </Line>
  <Line size="7">
    <Color val="18837e" tooltip="Bosch Turquoise 50"/>
    <Color val="0a4f4b" tooltip="Bosch Turquoise 30"/>
  </Line>
  <Line size="7">
    <Color val="00884a" tooltip="Bosch Green 50"/>
    <Color val="00512a" tooltip="Bosch Green 30"/>
  </Line>
</sax_Colors>
</file>

<file path=customXml/item2.xml><?xml version="1.0" encoding="utf-8"?>
<saxML>
  <saxMLTemplate>presentation_169</saxMLTemplate>
  <Variablen>
    <Variable>
      <Name>attachmentremark</Name>
      <OrgInhalt/>
      <Wert/>
      <Platzhalter>False</Platzhalter>
      <DocDatenDialog>True</DocDatenDialog>
      <Label>Attachment</Label>
      <FrageVar>False</FrageVar>
      <Prefix/>
      <Suffix/>
      <WegfallVar/>
      <MussFeld>False</MussFeld>
      <InDokument>True</InDokument>
      <Sektion>AttachmentRemark</Sektion>
      <Reihenfolge>0</Reihenfolge>
    </Variable>
    <Variable>
      <Name>departmentshort</Name>
      <OrgInhalt>BT/SRM1-EU</OrgInhalt>
      <Wert>BT/SRM1-EU</Wert>
      <Platzhalter>False</Platzhalter>
      <DocDatenDialog>True</DocDatenDialog>
      <Label>Authoring</Label>
      <FrageVar>False</FrageVar>
      <Prefix/>
      <Suffix/>
      <WegfallVar/>
      <MussFeld>False</MussFeld>
      <Trenner>
        <VariableVor>confidentiality</VariableVor>
        <VariableVor>businessunit</VariableVor>
        <Zwischen> | </Zwischen>
        <VariableNach>departmentshort</VariableNach>
      </Trenner>
      <InDokument>True</InDokument>
      <Sektion>Bosch_footer_1</Sektion>
      <Reihenfolge/>
    </Variable>
    <Variable>
      <Name>confidentiality</Name>
      <OrgInhalt>Internal</OrgInhalt>
      <Wert>Internal</Wert>
      <Platzhalter>False</Platzhalter>
      <DocDatenDialog>True</DocDatenDialog>
      <Label>Notation of confidentiality</Label>
      <FrageVar>False</FrageVar>
      <Prefix/>
      <Suffix/>
      <WegfallVar/>
      <ComboBox>
        <Option>Internal</Option>
        <Option>Confidential</Option>
        <Option>Strictly confidential</Option>
        <Option/>
      </ComboBox>
      <MussFeld>False</MussFeld>
      <InDokument>True</InDokument>
      <Sektion>Bosch_footer_1</Sektion>
      <Reihenfolge>0</Reihenfolge>
    </Variable>
    <Variable>
      <Name>copyright</Name>
      <OrgInhalt>© Bosch Security Systems B.V. 2023. All rights reserved, also regarding any disposal, exploitation, reproduction, editing, distribution, as well as in the event of applications for industrial property rights.</OrgInhalt>
      <Wert>© Bosch Security Systems B.V. 2023. All rights reserved, also regarding any disposal, exploitation, reproduction, editing, distribution, as well as in the event of applications for industrial property rights.</Wert>
      <Platzhalter>False</Platzhalter>
      <DocDatenDialog>False</DocDatenDialog>
      <Label>$tr_copyright$</Label>
      <FrageVar>False</FrageVar>
      <Prefix/>
      <Suffix/>
      <WegfallVar/>
      <MussFeld>False</MussFeld>
      <Trenner>
        <VariableVor>repositoryremark</VariableVor>
        <Zwischen>&lt;br&gt;</Zwischen>
        <VariableNach>copyright</VariableNach>
      </Trenner>
      <InDokument>True</InDokument>
      <Sektion>Bosch_footer_2</Sektion>
      <Reihenfolge/>
    </Variable>
    <Variable>
      <Name>dateformat</Name>
      <OrgInhalt>2023-11-01</OrgInhalt>
      <Wert>2023-11-01</Wert>
      <Platzhalter>False</Platzhalter>
      <DocDatenDialog>True</DocDatenDialog>
      <Label>Date</Label>
      <FrageVar>False</FrageVar>
      <Prefix/>
      <Suffix/>
      <WegfallVar/>
      <MussFeld>False</MussFeld>
      <Trenner>
        <VariableVor>departmentshort</VariableVor>
        <VariableVor>confidentiality</VariableVor>
        <VariableVor>businessunit</VariableVor>
        <Zwischen> | </Zwischen>
        <VariableNach>dateformat</VariableNach>
      </Trenner>
      <InDokument>True</InDokument>
      <Sektion>Bosch_footer_1</Sektion>
      <Reihenfolge>0</Reihenfolge>
    </Variable>
    <Variable>
      <Name>businessunit</Name>
      <OrgInhalt>Building Technologies</OrgInhalt>
      <Wert>Building Technologies</Wert>
      <Platzhalter>False</Platzhalter>
      <DocDatenDialog>False</DocDatenDialog>
      <Label>$tr_businessunit$</Label>
      <FrageVar>False</FrageVar>
      <Prefix/>
      <Suffix/>
      <WegfallVar/>
      <MussFeld>False</MussFeld>
      <Trenner>
        <VariableVor>confidentiality</VariableVor>
        <Zwischen> | </Zwischen>
        <VariableNach>businessunit</VariableNach>
      </Trenner>
      <InDokument>True</InDokument>
      <Sektion>Bosch_footer_1</Sektion>
      <Reihenfolge>0</Reihenfolge>
    </Variable>
    <Variable>
      <Name>repositoryremark</Name>
      <OrgInhalt/>
      <Wert/>
      <Platzhalter>False</Platzhalter>
      <DocDatenDialog>True</DocDatenDialog>
      <Label>Filing note</Label>
      <FrageVar>False</FrageVar>
      <Prefix/>
      <Suffix/>
      <WegfallVar/>
      <MussFeld>False</MussFeld>
      <InDokument>True</InDokument>
      <Sektion>Bosch_footer_2</Sektion>
      <Reihenfolge>0</Reihenfolge>
    </Variable>
  </Variablen>
</saxML>
</file>

<file path=customXml/itemProps1.xml><?xml version="1.0" encoding="utf-8"?>
<ds:datastoreItem xmlns:ds="http://schemas.openxmlformats.org/officeDocument/2006/customXml" ds:itemID="{D0252559-44F8-474C-B66D-E357B88E32C2}">
  <ds:schemaRefs/>
</ds:datastoreItem>
</file>

<file path=customXml/itemProps2.xml><?xml version="1.0" encoding="utf-8"?>
<ds:datastoreItem xmlns:ds="http://schemas.openxmlformats.org/officeDocument/2006/customXml" ds:itemID="{304CF217-3C90-4AA0-B541-CE45F9BD305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presentation_169_1</Template>
  <TotalTime>0</TotalTime>
  <Words>240</Words>
  <Application>Microsoft Office PowerPoint</Application>
  <PresentationFormat>Custom</PresentationFormat>
  <Paragraphs>50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Bosch Office Sans</vt:lpstr>
      <vt:lpstr>Calibri</vt:lpstr>
      <vt:lpstr>Symbol</vt:lpstr>
      <vt:lpstr>Wingdings</vt:lpstr>
      <vt:lpstr>Bosch 2022</vt:lpstr>
      <vt:lpstr>PowerPoint Presentation</vt:lpstr>
      <vt:lpstr>Sektory</vt:lpstr>
      <vt:lpstr>Funkcje</vt:lpstr>
      <vt:lpstr>Parametry techniczne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Kleuskens Wendy (BT-AI/MKC)</dc:creator>
  <cp:lastModifiedBy>FIXED-TERM Sanchez Sanchez Ines (BT-AI/MKC)</cp:lastModifiedBy>
  <cp:revision>187</cp:revision>
  <dcterms:created xsi:type="dcterms:W3CDTF">2023-11-01T08:13:41Z</dcterms:created>
  <dcterms:modified xsi:type="dcterms:W3CDTF">2025-03-06T13:37:24Z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ttachmentremark">
    <vt:lpwstr>$attachmentremark$</vt:lpwstr>
  </property>
  <property fmtid="{D5CDD505-2E9C-101B-9397-08002B2CF9AE}" pid="3" name="confidentiality">
    <vt:lpwstr>$confidentiality_internal$</vt:lpwstr>
  </property>
  <property fmtid="{D5CDD505-2E9C-101B-9397-08002B2CF9AE}" pid="4" name="copyright">
    <vt:lpwstr>$copyright$</vt:lpwstr>
  </property>
  <property fmtid="{D5CDD505-2E9C-101B-9397-08002B2CF9AE}" pid="5" name="dateformat">
    <vt:lpwstr>$dateformat$</vt:lpwstr>
  </property>
  <property fmtid="{D5CDD505-2E9C-101B-9397-08002B2CF9AE}" pid="6" name="businessunit">
    <vt:lpwstr>$businessunit$</vt:lpwstr>
  </property>
  <property fmtid="{D5CDD505-2E9C-101B-9397-08002B2CF9AE}" pid="7" name="repositoryremark">
    <vt:lpwstr>$repositoryremark$</vt:lpwstr>
  </property>
</Properties>
</file>